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CCB72-4BB0-0B0D-2746-806280FB8F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51C9F6-6C41-4C9E-57AD-20E21461D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D597C-EDD8-C4BC-6FB6-EF925C11D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8123C-F42B-4CE1-8191-7D1A2BD0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8AE07-9225-6B30-2E68-C345823CC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9422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8D94D-9B8C-5B6D-BA50-7286DA6B0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98A019-68B4-ED39-560D-5E3BC415D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DA5E3-7607-158E-5ADD-A65B11BAA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B21A9-FD0A-CE70-530D-6808BBC17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680F57-6310-7D85-9AA1-0F052CE81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5782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B4F4BB-2A8B-EDFE-3646-C9BBCA5F6F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9C9203-93E0-C24D-26AE-A62EC9739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15E32-7F8C-57B5-0267-866AEED8E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936B4-CDF1-E23D-69E5-02D86FA19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CE550-DA3D-2461-5B27-5A360AA30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4475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C2DAC-9ADC-C890-FBB3-B0C6D53AA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C5903-4A55-9C13-FAC7-12F92C3D0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2196D-3A4A-69CD-C2F6-B2CE06890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DCD63-EBFF-DE94-EB5F-9C8B8825F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0D52E-7E07-F2F4-1863-012205777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8240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34027-29EA-6DA5-372B-4C80FF488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92B884-3380-1EA3-6C15-14C0E90FBA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8E1B6-C7F7-7934-7E3B-2D0E5CF5B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EF6F0-D95B-062A-68B2-EE57F3D1B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FE219-FE3B-DEC1-9D27-57313DD83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7347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F3505-1299-7D15-E249-7FDABA25A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EAF99-ADB5-5751-4FF6-EFF2402054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892E2-FE47-C6F5-743C-3219847895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8398F6-073B-1CEF-B38C-14E4A900A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32757-37C1-445E-3234-AA049A2E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F8AC6C-A1EF-32AC-F593-D5534389E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1589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67CC2-F40C-B749-287A-177C2CC0D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07418-8170-7D9C-4F00-3B3E0E713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83F335-4963-FF99-5399-185A6ECE7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32AF45-F7A6-80C1-8AEA-9022F6FBFA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10E92D-0124-A835-8429-103BEC18D9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6EA1C3-E480-0AA5-682C-A0EA6B97B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D9004B-E2B8-B06E-2943-CC126C578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663830-4C16-AF15-52F4-5742F6A59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6716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0782A-391C-EC14-9DA1-89A2B8CD1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2541B6-C945-EA99-9E7F-378992CD9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D58E79-8EAC-754F-5426-4F5AA276D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B163A9-146E-0C66-C00A-401D14C18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2569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4AE544-7135-8433-A3B8-F45FDFC36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F5B036-AB64-E6AF-C689-1E8C496EE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C4D174-C223-D5A3-83F2-A92CA8D6E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8891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03FF2-4B7F-7246-8783-387F6C692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6EC39-74D9-D62F-8C57-E2A5AF552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F9317E-2E8C-6B77-0843-9B95363296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A61658-3BF7-198A-3CA5-5D7BF6C43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AB2D07-E63D-7485-CB36-8366F0FE7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2E242F-407B-F80E-E8FF-079EB9EFD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621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FC166-D1DA-D919-1425-53C318A5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B22D4A-3D88-8DCF-2996-3E25771657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B3DEB-DE95-8E4C-B9EB-C413A167C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F4F593-8DCF-B185-3240-FD221AAA4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58C71-819B-9EB1-955B-FB0AF5B40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4DB5F4-EB9F-8925-F0AF-66ADF968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9846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E2FA6A-2A46-5939-FC5C-43992D19E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8539AD-DF45-2D41-B3AA-A501374CD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A4233-2F4D-4B46-A152-378202232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7B202-B4BE-4340-9D16-4132D4C2CE7D}" type="datetimeFigureOut">
              <a:rPr lang="en-CA" smtClean="0"/>
              <a:t>2023-05-15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8B20E-E117-2313-82DE-5282772037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31F20-782D-19A5-BF5B-0E8685DEDB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14849-4572-45E1-90D0-72BE66A51F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0563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B87CC-FDFC-EA97-2A6B-A1FD0F7D93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CCB6E5-EBEE-A587-1DC4-4B8931ED96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F60A6DF-7694-B5F2-ED90-E864D45D7D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00038"/>
            <a:ext cx="12192000" cy="62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63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80"/>
    </mc:Choice>
    <mc:Fallback>
      <p:transition spd="slow" advTm="53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6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Tathyanna Maximiano</dc:creator>
  <cp:lastModifiedBy>Tathyanna Maximiano</cp:lastModifiedBy>
  <cp:revision>1</cp:revision>
  <dcterms:created xsi:type="dcterms:W3CDTF">2023-05-16T01:30:40Z</dcterms:created>
  <dcterms:modified xsi:type="dcterms:W3CDTF">2023-05-16T01:32:49Z</dcterms:modified>
</cp:coreProperties>
</file>

<file path=docProps/thumbnail.jpeg>
</file>